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1" r:id="rId5"/>
    <p:sldId id="261" r:id="rId6"/>
    <p:sldId id="262" r:id="rId7"/>
    <p:sldId id="272" r:id="rId8"/>
    <p:sldId id="265" r:id="rId9"/>
    <p:sldId id="266" r:id="rId10"/>
    <p:sldId id="273" r:id="rId11"/>
    <p:sldId id="269" r:id="rId12"/>
    <p:sldId id="270" r:id="rId13"/>
    <p:sldId id="27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69"/>
    <p:restoredTop sz="94681"/>
  </p:normalViewPr>
  <p:slideViewPr>
    <p:cSldViewPr snapToGrid="0">
      <p:cViewPr>
        <p:scale>
          <a:sx n="97" d="100"/>
          <a:sy n="97" d="100"/>
        </p:scale>
        <p:origin x="1264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gif>
</file>

<file path=ppt/media/image14.png>
</file>

<file path=ppt/media/image2.png>
</file>

<file path=ppt/media/image3.png>
</file>

<file path=ppt/media/image4.gif>
</file>

<file path=ppt/media/image5.png>
</file>

<file path=ppt/media/image6.png>
</file>

<file path=ppt/media/image7.gif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7A2E2-18F2-DB31-FF7B-1A7F93880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7915B4-37D1-92CA-3D31-E7FF9CF446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D8039-4251-3415-03FA-0F3474B8F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E61E8-B597-44EE-C6D5-3489A34B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CB150-EA8A-81C8-89A8-7E95061F9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132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79427-8A59-AD98-5E85-F13E6547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39A459-1D29-B771-0E99-0F5EF0C9C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830AE-A3FC-411C-4815-EF0CA59F5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AFB6B-4730-B5EC-A217-1F5C9A913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3176A-ACCA-6165-DBB5-779272643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717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2A7DE3-5E03-CF70-891B-93BD05BCE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91E6C-D590-47C0-BD41-ECCA20BEDF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A3B2A-AB67-2557-7406-656EAE458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4B7DA-A82C-7424-F145-5167942CF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D7294-7B49-2603-BFAE-82B49BE93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991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14DFC-D9BE-21EC-D479-92BA3783B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67F00-1142-5ADA-527E-55ADA9524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819C7-D064-9343-2A01-FB384C806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51CF5-026C-0BDC-A142-0165D734D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1C85F-9879-D2A1-CE75-4DC257A03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16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2AFE6-BAA6-917E-8846-218E88E24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0BC519-AAD2-FA03-808E-165EB013F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46767-8CF1-3834-DE66-5D442EC8A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205AF-A031-38C1-46F3-F9903AC03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53144-E409-68C0-6BFB-3DB3AA6E8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628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A75F2-3B1D-10DA-3B7C-81BE1C5F7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3DD85-27CB-04C3-771E-FE837BBE42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C91B0-AD1D-C65E-6B15-E5240B181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1ECDB7-BF50-9E2B-3C13-DF02F8B50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74EF47-9D06-7844-B329-2E415006F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8B9CCF-D46E-14A6-F290-EC81C03F8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12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29B2F-4C6D-153B-BE17-074EEDB21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D7F30-3466-FC89-96C7-CE6679362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2112F7-4924-57BD-AB5B-32C614A39B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DCCA2-1C6E-DAB2-6D92-98DF5352D0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2711BB-1692-152B-B404-D3215BA1B0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9258C6-F4CE-7A62-4A2D-8291571CE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378BDD-C91C-4B38-911E-AFD05C394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EF52B8-F1A5-23E8-C0E5-2CED6F477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048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AACA-48EF-B121-DB7A-3594A581E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D5E15-2BD8-5CCC-13C8-C75EA7E0A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B1873A-0AE3-AA4D-B923-D8EA50BB8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9E222F-28F9-D320-AC7B-CA258D599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003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939550-40BA-E704-655A-947384F35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91754F-FF17-D077-BA51-7F630DA6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C479C-FB6F-9C62-C708-9A06EC6CF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262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53F46-983A-7AF0-2DE6-DA882F494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5F284-02BC-A4D6-E88D-7247E3A5F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9F48E-F5DE-265B-7B39-D672F6122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2D818-8E55-7454-BE0A-7E979EA44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756F3-07B8-04F4-3F20-FC2DFDA4D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F5019-9050-C2F6-D3F1-BE744F340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199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3AEB9-389F-58CE-D3A3-65608EC8E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B00DD-7615-4F57-9902-8244D49BA5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334B7B-652A-8DCE-9CA8-63A26295C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FA9367-291B-3B66-6EA2-110EE2073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0FF62-3827-E5E2-2439-8D42D83E2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420033-164A-E4D3-649D-27E2EC6E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39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50C7A0-E89D-B396-4F90-5D1D0AC10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23E5B-A50C-4DE8-C772-02F3E905D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C0FCB-9448-09C7-4F6D-07B11F1A21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CDF963-0C87-9D4E-9079-00551048A887}" type="datetimeFigureOut">
              <a:rPr lang="en-US" smtClean="0"/>
              <a:t>12/19/25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85E1F-D6F9-5920-F740-BED0AE263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1E731-BDF5-67FA-09E7-C8DCE83799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859518-C5C2-074C-AB23-FFB489773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684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3" name="Rectangle 1042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7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9" name="Freeform: Shape 1048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8" name="Picture 4" descr="Big Data Bowl | NFL Football Operations">
            <a:extLst>
              <a:ext uri="{FF2B5EF4-FFF2-40B4-BE49-F238E27FC236}">
                <a16:creationId xmlns:a16="http://schemas.microsoft.com/office/drawing/2014/main" id="{AC894A06-F7C1-76FE-3765-084C33916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7376" y="1161130"/>
            <a:ext cx="3343202" cy="3638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1" name="Freeform: Shape 1050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 descr="Big Data Bowl Workshop">
            <a:extLst>
              <a:ext uri="{FF2B5EF4-FFF2-40B4-BE49-F238E27FC236}">
                <a16:creationId xmlns:a16="http://schemas.microsoft.com/office/drawing/2014/main" id="{2417F1FD-6255-FA8B-2E41-D16108F945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45244" y="2012781"/>
            <a:ext cx="6020730" cy="337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7D92290-768A-30B2-4F74-BEE5E236F281}"/>
              </a:ext>
            </a:extLst>
          </p:cNvPr>
          <p:cNvSpPr/>
          <p:nvPr/>
        </p:nvSpPr>
        <p:spPr>
          <a:xfrm>
            <a:off x="4785632" y="313306"/>
            <a:ext cx="740332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Predict Player Movement While the Ball is in the Air</a:t>
            </a:r>
          </a:p>
        </p:txBody>
      </p:sp>
    </p:spTree>
    <p:extLst>
      <p:ext uri="{BB962C8B-B14F-4D97-AF65-F5344CB8AC3E}">
        <p14:creationId xmlns:p14="http://schemas.microsoft.com/office/powerpoint/2010/main" val="3119538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CC91D-3081-C40B-92E0-2171722FF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game&#10;&#10;AI-generated content may be incorrect.">
            <a:extLst>
              <a:ext uri="{FF2B5EF4-FFF2-40B4-BE49-F238E27FC236}">
                <a16:creationId xmlns:a16="http://schemas.microsoft.com/office/drawing/2014/main" id="{5C4E0BC1-2932-210D-90E0-6EFCF65771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608" y="0"/>
            <a:ext cx="10866783" cy="6863232"/>
          </a:xfrm>
        </p:spPr>
      </p:pic>
    </p:spTree>
    <p:extLst>
      <p:ext uri="{BB962C8B-B14F-4D97-AF65-F5344CB8AC3E}">
        <p14:creationId xmlns:p14="http://schemas.microsoft.com/office/powerpoint/2010/main" val="912824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8C6D85-79E1-1B5E-8D65-59D87F58C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y_3214video">
            <a:hlinkClick r:id="" action="ppaction://media"/>
            <a:extLst>
              <a:ext uri="{FF2B5EF4-FFF2-40B4-BE49-F238E27FC236}">
                <a16:creationId xmlns:a16="http://schemas.microsoft.com/office/drawing/2014/main" id="{376719CD-32D0-6AEC-78AC-FBB54A09A1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61988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8CB9F3-10D6-5DCB-7C0E-79D10BBE4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graph with numbers and symbols&#10;&#10;AI-generated content may be incorrect.">
            <a:extLst>
              <a:ext uri="{FF2B5EF4-FFF2-40B4-BE49-F238E27FC236}">
                <a16:creationId xmlns:a16="http://schemas.microsoft.com/office/drawing/2014/main" id="{E23D5187-FED2-10C9-0AEE-E5C907E3F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997" b="11241"/>
          <a:stretch>
            <a:fillRect/>
          </a:stretch>
        </p:blipFill>
        <p:spPr>
          <a:xfrm>
            <a:off x="219635" y="3682"/>
            <a:ext cx="11752730" cy="6854318"/>
          </a:xfrm>
        </p:spPr>
      </p:pic>
    </p:spTree>
    <p:extLst>
      <p:ext uri="{BB962C8B-B14F-4D97-AF65-F5344CB8AC3E}">
        <p14:creationId xmlns:p14="http://schemas.microsoft.com/office/powerpoint/2010/main" val="2615353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AAFE0-1D20-F857-3813-4666052D1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2DDB4346-C81D-9C16-8746-B49D8B4C6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235" y="0"/>
            <a:ext cx="10853530" cy="6854862"/>
          </a:xfrm>
        </p:spPr>
      </p:pic>
    </p:spTree>
    <p:extLst>
      <p:ext uri="{BB962C8B-B14F-4D97-AF65-F5344CB8AC3E}">
        <p14:creationId xmlns:p14="http://schemas.microsoft.com/office/powerpoint/2010/main" val="183720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y_572video">
            <a:hlinkClick r:id="" action="ppaction://media"/>
            <a:extLst>
              <a:ext uri="{FF2B5EF4-FFF2-40B4-BE49-F238E27FC236}">
                <a16:creationId xmlns:a16="http://schemas.microsoft.com/office/drawing/2014/main" id="{E3DB5A81-2C50-5A20-0DE9-8046B439AA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77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with numbers and colors&#10;&#10;AI-generated content may be incorrect.">
            <a:extLst>
              <a:ext uri="{FF2B5EF4-FFF2-40B4-BE49-F238E27FC236}">
                <a16:creationId xmlns:a16="http://schemas.microsoft.com/office/drawing/2014/main" id="{9C25C517-C4EF-EA97-9FCF-4C63C0CC4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635" b="11587"/>
          <a:stretch>
            <a:fillRect/>
          </a:stretch>
        </p:blipFill>
        <p:spPr>
          <a:xfrm>
            <a:off x="223157" y="0"/>
            <a:ext cx="11745686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322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 shot of a game&#10;&#10;AI-generated content may be incorrect.">
            <a:extLst>
              <a:ext uri="{FF2B5EF4-FFF2-40B4-BE49-F238E27FC236}">
                <a16:creationId xmlns:a16="http://schemas.microsoft.com/office/drawing/2014/main" id="{884B1F0F-5E5D-84A9-79ED-3E68A868FE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412"/>
          <a:stretch>
            <a:fillRect/>
          </a:stretch>
        </p:blipFill>
        <p:spPr>
          <a:xfrm>
            <a:off x="652243" y="0"/>
            <a:ext cx="10887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490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y_782video">
            <a:hlinkClick r:id="" action="ppaction://media"/>
            <a:extLst>
              <a:ext uri="{FF2B5EF4-FFF2-40B4-BE49-F238E27FC236}">
                <a16:creationId xmlns:a16="http://schemas.microsoft.com/office/drawing/2014/main" id="{87CDF941-8AD2-C8D9-C2E9-45CD5FC287F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080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B56864-2EE4-8B5B-F7D6-6C0CAAE69A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hart with numbers and dots&#10;&#10;AI-generated content may be incorrect.">
            <a:extLst>
              <a:ext uri="{FF2B5EF4-FFF2-40B4-BE49-F238E27FC236}">
                <a16:creationId xmlns:a16="http://schemas.microsoft.com/office/drawing/2014/main" id="{6BA87805-0F5C-D8FF-6E7A-21A4F5845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9671" b="11057"/>
          <a:stretch>
            <a:fillRect/>
          </a:stretch>
        </p:blipFill>
        <p:spPr>
          <a:xfrm>
            <a:off x="321128" y="0"/>
            <a:ext cx="11549743" cy="686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970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 shot of a graph&#10;&#10;AI-generated content may be incorrect.">
            <a:extLst>
              <a:ext uri="{FF2B5EF4-FFF2-40B4-BE49-F238E27FC236}">
                <a16:creationId xmlns:a16="http://schemas.microsoft.com/office/drawing/2014/main" id="{12DFBD05-3908-EA62-74B6-E76F94171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98" b="-127"/>
          <a:stretch>
            <a:fillRect/>
          </a:stretch>
        </p:blipFill>
        <p:spPr>
          <a:xfrm>
            <a:off x="669245" y="4903"/>
            <a:ext cx="10853510" cy="685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63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0AFBE7-68E7-A146-F350-6EB9FDF947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y_2894video">
            <a:hlinkClick r:id="" action="ppaction://media"/>
            <a:extLst>
              <a:ext uri="{FF2B5EF4-FFF2-40B4-BE49-F238E27FC236}">
                <a16:creationId xmlns:a16="http://schemas.microsoft.com/office/drawing/2014/main" id="{31E57DEA-E621-DFFF-711D-AB1FD3FFA40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7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ED894E-B748-1373-D0CA-0661C898C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with numbers and symbols&#10;&#10;AI-generated content may be incorrect.">
            <a:extLst>
              <a:ext uri="{FF2B5EF4-FFF2-40B4-BE49-F238E27FC236}">
                <a16:creationId xmlns:a16="http://schemas.microsoft.com/office/drawing/2014/main" id="{D96EBFEC-D460-F295-6705-096C551C3D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0647" b="12279"/>
          <a:stretch>
            <a:fillRect/>
          </a:stretch>
        </p:blipFill>
        <p:spPr>
          <a:xfrm>
            <a:off x="168728" y="5445"/>
            <a:ext cx="11854543" cy="685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49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10</Words>
  <Application>Microsoft Macintosh PowerPoint</Application>
  <PresentationFormat>Widescreen</PresentationFormat>
  <Paragraphs>1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Blumengarten, Jake</dc:creator>
  <cp:lastModifiedBy>Blumengarten, Jake</cp:lastModifiedBy>
  <cp:revision>9</cp:revision>
  <dcterms:created xsi:type="dcterms:W3CDTF">2025-11-22T01:55:22Z</dcterms:created>
  <dcterms:modified xsi:type="dcterms:W3CDTF">2025-12-19T18:17:50Z</dcterms:modified>
</cp:coreProperties>
</file>

<file path=docProps/thumbnail.jpeg>
</file>